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  <p:sldMasterId id="2147483687" r:id="rId2"/>
    <p:sldMasterId id="2147483674" r:id="rId3"/>
  </p:sldMasterIdLst>
  <p:notesMasterIdLst>
    <p:notesMasterId r:id="rId5"/>
  </p:notesMasterIdLst>
  <p:handoutMasterIdLst>
    <p:handoutMasterId r:id="rId6"/>
  </p:handoutMasterIdLst>
  <p:sldIdLst>
    <p:sldId id="27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595959"/>
    <a:srgbClr val="404006"/>
    <a:srgbClr val="476A9C"/>
    <a:srgbClr val="473861"/>
    <a:srgbClr val="173861"/>
    <a:srgbClr val="364E9C"/>
    <a:srgbClr val="1E4576"/>
    <a:srgbClr val="2C52C3"/>
    <a:srgbClr val="2361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36" autoAdjust="0"/>
    <p:restoredTop sz="91045" autoAdjust="0"/>
  </p:normalViewPr>
  <p:slideViewPr>
    <p:cSldViewPr snapToGrid="0" snapToObjects="1">
      <p:cViewPr varScale="1">
        <p:scale>
          <a:sx n="111" d="100"/>
          <a:sy n="111" d="100"/>
        </p:scale>
        <p:origin x="-10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0" d="100"/>
          <a:sy n="50" d="100"/>
        </p:scale>
        <p:origin x="-29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A5388-4CD7-1F42-A42E-EDA2E922225C}" type="datetimeFigureOut">
              <a:rPr lang="fr-FR"/>
              <a:pPr/>
              <a:t>16/07/13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FFA63-A8D8-FE40-93FD-A69F0C68DA9A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77404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EF282-6933-5047-8C3D-32FE7E4F443D}" type="datetimeFigureOut">
              <a:rPr lang="en-US" smtClean="0"/>
              <a:pPr/>
              <a:t>16/07/13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9A5B1-0F92-4F40-A482-B60BFFF9D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797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gradFill flip="none" rotWithShape="1">
          <a:gsLst>
            <a:gs pos="18000">
              <a:schemeClr val="bg2"/>
            </a:gs>
            <a:gs pos="69000">
              <a:schemeClr val="bg2">
                <a:lumMod val="9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5" descr="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113" y="6324600"/>
            <a:ext cx="739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Connecteur droit 16"/>
          <p:cNvCxnSpPr/>
          <p:nvPr userDrawn="1"/>
        </p:nvCxnSpPr>
        <p:spPr>
          <a:xfrm>
            <a:off x="0" y="2286000"/>
            <a:ext cx="685800" cy="0"/>
          </a:xfrm>
          <a:prstGeom prst="line">
            <a:avLst/>
          </a:prstGeom>
          <a:ln>
            <a:solidFill>
              <a:srgbClr val="476A9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20"/>
          <p:cNvCxnSpPr/>
          <p:nvPr userDrawn="1"/>
        </p:nvCxnSpPr>
        <p:spPr>
          <a:xfrm flipV="1">
            <a:off x="685800" y="1828800"/>
            <a:ext cx="0" cy="914400"/>
          </a:xfrm>
          <a:prstGeom prst="line">
            <a:avLst/>
          </a:prstGeom>
          <a:ln>
            <a:solidFill>
              <a:srgbClr val="476A9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7"/>
          <p:cNvCxnSpPr/>
          <p:nvPr userDrawn="1"/>
        </p:nvCxnSpPr>
        <p:spPr>
          <a:xfrm flipH="1">
            <a:off x="8458200" y="2286000"/>
            <a:ext cx="685800" cy="0"/>
          </a:xfrm>
          <a:prstGeom prst="line">
            <a:avLst/>
          </a:prstGeom>
          <a:ln>
            <a:solidFill>
              <a:srgbClr val="476A9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8"/>
          <p:cNvCxnSpPr/>
          <p:nvPr userDrawn="1"/>
        </p:nvCxnSpPr>
        <p:spPr>
          <a:xfrm flipV="1">
            <a:off x="8458200" y="1828800"/>
            <a:ext cx="0" cy="914400"/>
          </a:xfrm>
          <a:prstGeom prst="line">
            <a:avLst/>
          </a:prstGeom>
          <a:ln>
            <a:solidFill>
              <a:srgbClr val="476A9C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77240" y="1600200"/>
            <a:ext cx="7589520" cy="685800"/>
          </a:xfrm>
          <a:prstGeom prst="rect">
            <a:avLst/>
          </a:prstGeom>
        </p:spPr>
        <p:txBody>
          <a:bodyPr anchor="b"/>
          <a:lstStyle>
            <a:lvl1pPr>
              <a:buNone/>
              <a:defRPr sz="4800" b="0">
                <a:solidFill>
                  <a:srgbClr val="476A9C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 dirty="0" smtClean="0"/>
              <a:t>Click to edit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777240" y="2286000"/>
            <a:ext cx="7589520" cy="6858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 cap="all" spc="300">
                <a:solidFill>
                  <a:srgbClr val="404040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92480" y="4495800"/>
            <a:ext cx="7589520" cy="685800"/>
          </a:xfrm>
          <a:prstGeom prst="rect">
            <a:avLst/>
          </a:prstGeom>
        </p:spPr>
        <p:txBody>
          <a:bodyPr anchor="t"/>
          <a:lstStyle>
            <a:lvl1pPr algn="r">
              <a:buNone/>
              <a:defRPr sz="1400" b="0" cap="all" spc="300">
                <a:solidFill>
                  <a:srgbClr val="404040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date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3810000"/>
            <a:ext cx="7589520" cy="685800"/>
          </a:xfrm>
          <a:prstGeom prst="rect">
            <a:avLst/>
          </a:prstGeom>
        </p:spPr>
        <p:txBody>
          <a:bodyPr anchor="b"/>
          <a:lstStyle>
            <a:lvl1pPr algn="r">
              <a:buNone/>
              <a:defRPr sz="1800" b="0" baseline="0">
                <a:solidFill>
                  <a:srgbClr val="476A9C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 dirty="0" smtClean="0"/>
              <a:t>Click to edit presenter name, title</a:t>
            </a:r>
          </a:p>
        </p:txBody>
      </p:sp>
    </p:spTree>
    <p:extLst>
      <p:ext uri="{BB962C8B-B14F-4D97-AF65-F5344CB8AC3E}">
        <p14:creationId xmlns:p14="http://schemas.microsoft.com/office/powerpoint/2010/main" val="348073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2013 eXo Platform</a:t>
            </a: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29"/>
          <p:cNvSpPr>
            <a:spLocks noGrp="1"/>
          </p:cNvSpPr>
          <p:nvPr>
            <p:ph type="body" sz="quarter" idx="19" hasCustomPrompt="1"/>
          </p:nvPr>
        </p:nvSpPr>
        <p:spPr>
          <a:xfrm>
            <a:off x="1351600" y="2331719"/>
            <a:ext cx="7406640" cy="1051560"/>
          </a:xfrm>
        </p:spPr>
        <p:txBody>
          <a:bodyPr anchor="ctr" anchorCtr="0"/>
          <a:lstStyle>
            <a:lvl1pPr>
              <a:buClr>
                <a:schemeClr val="bg1"/>
              </a:buClr>
              <a:buNone/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2">
                    <a:lumMod val="25000"/>
                  </a:schemeClr>
                </a:solidFill>
              </a:defRPr>
            </a:lvl2pPr>
            <a:lvl3pPr>
              <a:buClr>
                <a:schemeClr val="bg1"/>
              </a:buClr>
              <a:defRPr/>
            </a:lvl3pPr>
            <a:lvl4pPr>
              <a:buClr>
                <a:schemeClr val="bg1"/>
              </a:buClr>
              <a:defRPr/>
            </a:lvl4pPr>
            <a:lvl5pPr>
              <a:buClr>
                <a:schemeClr val="bg1"/>
              </a:buClr>
              <a:defRPr/>
            </a:lvl5pPr>
          </a:lstStyle>
          <a:p>
            <a:pPr lvl="0"/>
            <a:r>
              <a:rPr lang="en-US" dirty="0" err="1" smtClean="0"/>
              <a:t>Partie</a:t>
            </a:r>
            <a:r>
              <a:rPr lang="en-US" dirty="0" smtClean="0"/>
              <a:t> 2</a:t>
            </a:r>
          </a:p>
        </p:txBody>
      </p:sp>
      <p:sp>
        <p:nvSpPr>
          <p:cNvPr id="6" name="Text Placeholder 31"/>
          <p:cNvSpPr>
            <a:spLocks noGrp="1"/>
          </p:cNvSpPr>
          <p:nvPr>
            <p:ph type="body" sz="quarter" idx="20" hasCustomPrompt="1"/>
          </p:nvPr>
        </p:nvSpPr>
        <p:spPr>
          <a:xfrm>
            <a:off x="1351600" y="3520440"/>
            <a:ext cx="7406640" cy="1051560"/>
          </a:xfrm>
        </p:spPr>
        <p:txBody>
          <a:bodyPr anchor="ctr"/>
          <a:lstStyle>
            <a:lvl1pPr>
              <a:buClr>
                <a:schemeClr val="bg1"/>
              </a:buClr>
              <a:buNone/>
              <a:defRPr sz="2000" baseline="0">
                <a:solidFill>
                  <a:schemeClr val="bg2">
                    <a:lumMod val="25000"/>
                  </a:schemeClr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2">
                    <a:lumMod val="25000"/>
                  </a:schemeClr>
                </a:solidFill>
              </a:defRPr>
            </a:lvl2pPr>
            <a:lvl3pPr>
              <a:buClr>
                <a:schemeClr val="bg1"/>
              </a:buClr>
              <a:defRPr/>
            </a:lvl3pPr>
            <a:lvl4pPr>
              <a:buClr>
                <a:schemeClr val="bg1"/>
              </a:buClr>
              <a:defRPr/>
            </a:lvl4pPr>
            <a:lvl5pPr>
              <a:buClr>
                <a:schemeClr val="bg1"/>
              </a:buClr>
              <a:defRPr/>
            </a:lvl5pPr>
          </a:lstStyle>
          <a:p>
            <a:pPr lvl="0"/>
            <a:r>
              <a:rPr lang="en-US" dirty="0" err="1" smtClean="0"/>
              <a:t>Partie</a:t>
            </a:r>
            <a:r>
              <a:rPr lang="en-US" dirty="0" smtClean="0"/>
              <a:t> 3</a:t>
            </a:r>
          </a:p>
        </p:txBody>
      </p:sp>
      <p:sp>
        <p:nvSpPr>
          <p:cNvPr id="7" name="Text Placeholder 25"/>
          <p:cNvSpPr>
            <a:spLocks noGrp="1"/>
          </p:cNvSpPr>
          <p:nvPr>
            <p:ph type="body" sz="quarter" idx="14" hasCustomPrompt="1"/>
          </p:nvPr>
        </p:nvSpPr>
        <p:spPr>
          <a:xfrm>
            <a:off x="1351600" y="4709160"/>
            <a:ext cx="7406640" cy="1051560"/>
          </a:xfrm>
        </p:spPr>
        <p:txBody>
          <a:bodyPr anchor="ctr"/>
          <a:lstStyle>
            <a:lvl1pPr>
              <a:buClr>
                <a:schemeClr val="bg1"/>
              </a:buClr>
              <a:buNone/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>
              <a:buClr>
                <a:schemeClr val="bg1"/>
              </a:buClr>
              <a:defRPr sz="1800" baseline="0">
                <a:solidFill>
                  <a:schemeClr val="bg2">
                    <a:lumMod val="25000"/>
                  </a:schemeClr>
                </a:solidFill>
              </a:defRPr>
            </a:lvl2pPr>
            <a:lvl3pPr>
              <a:buClr>
                <a:schemeClr val="bg1"/>
              </a:buClr>
              <a:defRPr sz="1600"/>
            </a:lvl3pPr>
            <a:lvl4pPr>
              <a:buClr>
                <a:schemeClr val="bg1"/>
              </a:buClr>
              <a:defRPr sz="1600"/>
            </a:lvl4pPr>
            <a:lvl5pPr>
              <a:buClr>
                <a:schemeClr val="bg1"/>
              </a:buClr>
              <a:defRPr sz="1600"/>
            </a:lvl5pPr>
          </a:lstStyle>
          <a:p>
            <a:pPr lvl="0"/>
            <a:r>
              <a:rPr lang="en-US" dirty="0" err="1" smtClean="0"/>
              <a:t>Partie</a:t>
            </a:r>
            <a:r>
              <a:rPr lang="en-US" dirty="0" smtClean="0"/>
              <a:t> 4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1351600" y="1143000"/>
            <a:ext cx="7406640" cy="1051560"/>
          </a:xfrm>
        </p:spPr>
        <p:txBody>
          <a:bodyPr anchor="ctr"/>
          <a:lstStyle>
            <a:lvl1pPr>
              <a:buClr>
                <a:schemeClr val="bg1"/>
              </a:buClr>
              <a:buNone/>
              <a:defRPr sz="2000" baseline="0">
                <a:solidFill>
                  <a:schemeClr val="bg2">
                    <a:lumMod val="25000"/>
                  </a:schemeClr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2">
                    <a:lumMod val="25000"/>
                  </a:schemeClr>
                </a:solidFill>
              </a:defRPr>
            </a:lvl2pPr>
            <a:lvl3pPr>
              <a:buClr>
                <a:schemeClr val="bg1"/>
              </a:buClr>
              <a:defRPr sz="1600"/>
            </a:lvl3pPr>
            <a:lvl4pPr>
              <a:buClr>
                <a:schemeClr val="bg1"/>
              </a:buClr>
              <a:defRPr/>
            </a:lvl4pPr>
            <a:lvl5pPr>
              <a:buClr>
                <a:schemeClr val="bg1"/>
              </a:buClr>
              <a:defRPr/>
            </a:lvl5pPr>
          </a:lstStyle>
          <a:p>
            <a:pPr lvl="0"/>
            <a:r>
              <a:rPr lang="en-US" dirty="0" err="1" smtClean="0"/>
              <a:t>Partie</a:t>
            </a:r>
            <a:r>
              <a:rPr lang="en-US" dirty="0" smtClean="0"/>
              <a:t> 1</a:t>
            </a:r>
          </a:p>
        </p:txBody>
      </p:sp>
      <p:sp>
        <p:nvSpPr>
          <p:cNvPr id="9" name="TextBox 13"/>
          <p:cNvSpPr txBox="1"/>
          <p:nvPr userDrawn="1"/>
        </p:nvSpPr>
        <p:spPr>
          <a:xfrm>
            <a:off x="457200" y="1194440"/>
            <a:ext cx="91440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800" dirty="0" smtClean="0">
                <a:solidFill>
                  <a:srgbClr val="476A9C"/>
                </a:solidFill>
                <a:latin typeface="Arial Rounded MT Bold"/>
                <a:cs typeface="Arial Rounded MT Bold"/>
              </a:rPr>
              <a:t>1</a:t>
            </a:r>
            <a:endParaRPr lang="en-US" sz="4800" dirty="0">
              <a:solidFill>
                <a:srgbClr val="476A9C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" name="TextBox 14"/>
          <p:cNvSpPr txBox="1"/>
          <p:nvPr userDrawn="1"/>
        </p:nvSpPr>
        <p:spPr>
          <a:xfrm>
            <a:off x="457200" y="2383160"/>
            <a:ext cx="9144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dirty="0" smtClean="0">
                <a:solidFill>
                  <a:srgbClr val="476A9C"/>
                </a:solidFill>
                <a:latin typeface="Arial Rounded MT Bold"/>
                <a:cs typeface="Arial Rounded MT Bold"/>
              </a:rPr>
              <a:t>2</a:t>
            </a:r>
            <a:endParaRPr lang="en-US" sz="4800" dirty="0">
              <a:solidFill>
                <a:srgbClr val="476A9C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1" name="TextBox 18"/>
          <p:cNvSpPr txBox="1"/>
          <p:nvPr userDrawn="1"/>
        </p:nvSpPr>
        <p:spPr>
          <a:xfrm>
            <a:off x="457200" y="3571880"/>
            <a:ext cx="9144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dirty="0" smtClean="0">
                <a:solidFill>
                  <a:srgbClr val="476A9C"/>
                </a:solidFill>
                <a:latin typeface="Arial Rounded MT Bold"/>
                <a:cs typeface="Arial Rounded MT Bold"/>
              </a:rPr>
              <a:t>3</a:t>
            </a:r>
            <a:endParaRPr lang="en-US" sz="4800" dirty="0">
              <a:solidFill>
                <a:srgbClr val="476A9C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2" name="TextBox 19"/>
          <p:cNvSpPr txBox="1"/>
          <p:nvPr userDrawn="1"/>
        </p:nvSpPr>
        <p:spPr>
          <a:xfrm>
            <a:off x="457200" y="4760600"/>
            <a:ext cx="9144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dirty="0" smtClean="0">
                <a:solidFill>
                  <a:srgbClr val="476A9C"/>
                </a:solidFill>
                <a:latin typeface="Arial Rounded MT Bold"/>
                <a:cs typeface="Arial Rounded MT Bold"/>
              </a:rPr>
              <a:t>4</a:t>
            </a:r>
            <a:endParaRPr lang="en-US" sz="4800" dirty="0">
              <a:solidFill>
                <a:srgbClr val="476A9C"/>
              </a:solidFill>
              <a:latin typeface="Arial Rounded MT Bold"/>
              <a:cs typeface="Arial Rounded MT Bold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1599" y="103450"/>
            <a:ext cx="8400802" cy="706329"/>
          </a:xfrm>
        </p:spPr>
        <p:txBody>
          <a:bodyPr/>
          <a:lstStyle>
            <a:lvl1pPr>
              <a:defRPr>
                <a:solidFill>
                  <a:srgbClr val="476A9C"/>
                </a:solidFill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1"/>
          </p:nvPr>
        </p:nvSpPr>
        <p:spPr>
          <a:xfrm>
            <a:off x="371475" y="1001713"/>
            <a:ext cx="8401050" cy="5114925"/>
          </a:xfrm>
        </p:spPr>
        <p:txBody>
          <a:bodyPr anchor="t" anchorCtr="0"/>
          <a:lstStyle>
            <a:lvl1pPr algn="just"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 algn="just">
              <a:buFont typeface="Arial" pitchFamily="34" charset="0"/>
              <a:buChar char="•"/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 algn="just">
              <a:buFont typeface="Arial" pitchFamily="34" charset="0"/>
              <a:buChar char="-"/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 algn="just">
              <a:buFont typeface="Courier New" pitchFamily="49" charset="0"/>
              <a:buChar char="o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 algn="just">
              <a:buFont typeface="Wingdings" pitchFamily="2" charset="2"/>
              <a:buChar char="Ø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2627" y="6442958"/>
            <a:ext cx="3206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1">
                <a:solidFill>
                  <a:srgbClr val="7F7F7F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en-US" dirty="0" smtClean="0"/>
              <a:t>Copyright 2013 eXo Platform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001000" y="6391338"/>
            <a:ext cx="762000" cy="365125"/>
          </a:xfrm>
          <a:prstGeom prst="rect">
            <a:avLst/>
          </a:prstGeom>
        </p:spPr>
        <p:txBody>
          <a:bodyPr/>
          <a:lstStyle>
            <a:lvl1pPr algn="r">
              <a:defRPr b="1" i="0">
                <a:solidFill>
                  <a:srgbClr val="476A9C"/>
                </a:solidFill>
                <a:latin typeface="Helvetica Neue"/>
                <a:cs typeface="Helvetica Neue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1599" y="103450"/>
            <a:ext cx="8400802" cy="706329"/>
          </a:xfrm>
        </p:spPr>
        <p:txBody>
          <a:bodyPr/>
          <a:lstStyle>
            <a:lvl1pPr>
              <a:defRPr>
                <a:solidFill>
                  <a:srgbClr val="476A9C"/>
                </a:solidFill>
              </a:defRPr>
            </a:lvl1pPr>
          </a:lstStyle>
          <a:p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0800" y="970899"/>
            <a:ext cx="3657600" cy="5262443"/>
          </a:xfrm>
        </p:spPr>
        <p:txBody>
          <a:bodyPr anchor="t" anchorCtr="0"/>
          <a:lstStyle>
            <a:lvl1pPr algn="just"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 algn="just">
              <a:buFont typeface="Arial" pitchFamily="34" charset="0"/>
              <a:buChar char="•"/>
              <a:defRPr sz="1800">
                <a:solidFill>
                  <a:schemeClr val="bg2">
                    <a:lumMod val="25000"/>
                  </a:schemeClr>
                </a:solidFill>
              </a:defRPr>
            </a:lvl2pPr>
            <a:lvl3pPr algn="just">
              <a:buFont typeface="Arial" pitchFamily="34" charset="0"/>
              <a:buChar char="-"/>
              <a:defRPr sz="1600">
                <a:solidFill>
                  <a:schemeClr val="bg2">
                    <a:lumMod val="25000"/>
                  </a:schemeClr>
                </a:solidFill>
              </a:defRPr>
            </a:lvl3pPr>
            <a:lvl4pPr algn="just">
              <a:buFont typeface="Courier New" pitchFamily="49" charset="0"/>
              <a:buChar char="o"/>
              <a:defRPr sz="1400">
                <a:solidFill>
                  <a:schemeClr val="bg2">
                    <a:lumMod val="25000"/>
                  </a:schemeClr>
                </a:solidFill>
              </a:defRPr>
            </a:lvl4pPr>
            <a:lvl5pPr algn="just">
              <a:buFont typeface="Wingdings" pitchFamily="2" charset="2"/>
              <a:buChar char="Ø"/>
              <a:defRPr sz="12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12" y="970898"/>
            <a:ext cx="3657600" cy="5262443"/>
          </a:xfrm>
        </p:spPr>
        <p:txBody>
          <a:bodyPr anchor="t" anchorCtr="0"/>
          <a:lstStyle>
            <a:lvl1pPr algn="just"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 algn="just">
              <a:buFont typeface="Arial" pitchFamily="34" charset="0"/>
              <a:buChar char="•"/>
              <a:defRPr sz="1800">
                <a:solidFill>
                  <a:schemeClr val="bg2">
                    <a:lumMod val="25000"/>
                  </a:schemeClr>
                </a:solidFill>
              </a:defRPr>
            </a:lvl2pPr>
            <a:lvl3pPr algn="just">
              <a:buFont typeface="Arial" pitchFamily="34" charset="0"/>
              <a:buChar char="-"/>
              <a:defRPr sz="1600">
                <a:solidFill>
                  <a:schemeClr val="bg2">
                    <a:lumMod val="25000"/>
                  </a:schemeClr>
                </a:solidFill>
              </a:defRPr>
            </a:lvl3pPr>
            <a:lvl4pPr algn="just">
              <a:buFont typeface="Courier New" pitchFamily="49" charset="0"/>
              <a:buChar char="o"/>
              <a:defRPr sz="1400">
                <a:solidFill>
                  <a:schemeClr val="bg2">
                    <a:lumMod val="25000"/>
                  </a:schemeClr>
                </a:solidFill>
              </a:defRPr>
            </a:lvl4pPr>
            <a:lvl5pPr algn="just">
              <a:buFont typeface="Wingdings" pitchFamily="2" charset="2"/>
              <a:buChar char="Ø"/>
              <a:defRPr sz="12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2627" y="6442958"/>
            <a:ext cx="3206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1">
                <a:solidFill>
                  <a:srgbClr val="7F7F7F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en-US" dirty="0" smtClean="0"/>
              <a:t>Copyright 2013 eXo Platform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001000" y="6391338"/>
            <a:ext cx="762000" cy="365125"/>
          </a:xfrm>
          <a:prstGeom prst="rect">
            <a:avLst/>
          </a:prstGeom>
        </p:spPr>
        <p:txBody>
          <a:bodyPr/>
          <a:lstStyle>
            <a:lvl1pPr algn="r">
              <a:defRPr b="1" i="0">
                <a:solidFill>
                  <a:srgbClr val="476A9C"/>
                </a:solidFill>
                <a:latin typeface="Helvetica Neue"/>
                <a:cs typeface="Helvetica Neue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1599" y="103450"/>
            <a:ext cx="8400802" cy="706329"/>
          </a:xfrm>
        </p:spPr>
        <p:txBody>
          <a:bodyPr/>
          <a:lstStyle>
            <a:lvl1pPr>
              <a:defRPr>
                <a:solidFill>
                  <a:srgbClr val="476A9C"/>
                </a:solidFill>
              </a:defRPr>
            </a:lvl1pPr>
          </a:lstStyle>
          <a:p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70800" y="1072918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Helvetica Neue"/>
                <a:cs typeface="Helvetica Neu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Sous</a:t>
            </a:r>
            <a:r>
              <a:rPr lang="en-US" dirty="0" smtClean="0"/>
              <a:t>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8888" y="1899094"/>
            <a:ext cx="3657600" cy="4275873"/>
          </a:xfrm>
        </p:spPr>
        <p:txBody>
          <a:bodyPr anchor="t" anchorCtr="0"/>
          <a:lstStyle>
            <a:lvl1pPr algn="just"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 algn="just">
              <a:buFont typeface="Arial" pitchFamily="34" charset="0"/>
              <a:buChar char="•"/>
              <a:defRPr sz="1800">
                <a:solidFill>
                  <a:schemeClr val="bg2">
                    <a:lumMod val="25000"/>
                  </a:schemeClr>
                </a:solidFill>
              </a:defRPr>
            </a:lvl2pPr>
            <a:lvl3pPr algn="just">
              <a:buFont typeface="Arial" pitchFamily="34" charset="0"/>
              <a:buChar char="-"/>
              <a:defRPr sz="1600">
                <a:solidFill>
                  <a:schemeClr val="bg2">
                    <a:lumMod val="25000"/>
                  </a:schemeClr>
                </a:solidFill>
              </a:defRPr>
            </a:lvl3pPr>
            <a:lvl4pPr algn="just">
              <a:buFont typeface="Courier New" pitchFamily="49" charset="0"/>
              <a:buChar char="o"/>
              <a:defRPr sz="1400">
                <a:solidFill>
                  <a:schemeClr val="bg2">
                    <a:lumMod val="25000"/>
                  </a:schemeClr>
                </a:solidFill>
              </a:defRPr>
            </a:lvl4pPr>
            <a:lvl5pPr algn="just">
              <a:buFont typeface="Wingdings" pitchFamily="2" charset="2"/>
              <a:buChar char="Ø"/>
              <a:defRPr sz="12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115986" y="1072918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Helvetica Neue"/>
                <a:cs typeface="Helvetica Neu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Sous</a:t>
            </a:r>
            <a:r>
              <a:rPr lang="en-US" dirty="0" smtClean="0"/>
              <a:t>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5986" y="1899094"/>
            <a:ext cx="3657600" cy="4275873"/>
          </a:xfrm>
        </p:spPr>
        <p:txBody>
          <a:bodyPr anchor="t" anchorCtr="0"/>
          <a:lstStyle>
            <a:lvl1pPr algn="just"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 algn="just">
              <a:defRPr sz="1800">
                <a:solidFill>
                  <a:schemeClr val="bg2">
                    <a:lumMod val="25000"/>
                  </a:schemeClr>
                </a:solidFill>
              </a:defRPr>
            </a:lvl2pPr>
            <a:lvl3pPr algn="just">
              <a:defRPr sz="1600">
                <a:solidFill>
                  <a:schemeClr val="bg2">
                    <a:lumMod val="25000"/>
                  </a:schemeClr>
                </a:solidFill>
              </a:defRPr>
            </a:lvl3pPr>
            <a:lvl4pPr algn="just">
              <a:defRPr sz="1400">
                <a:solidFill>
                  <a:schemeClr val="bg2">
                    <a:lumMod val="25000"/>
                  </a:schemeClr>
                </a:solidFill>
              </a:defRPr>
            </a:lvl4pPr>
            <a:lvl5pPr algn="just">
              <a:defRPr sz="12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70800" y="1711092"/>
            <a:ext cx="3657600" cy="1588"/>
          </a:xfrm>
          <a:prstGeom prst="line">
            <a:avLst/>
          </a:prstGeom>
          <a:ln>
            <a:solidFill>
              <a:srgbClr val="476A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15986" y="1712680"/>
            <a:ext cx="3657600" cy="1588"/>
          </a:xfrm>
          <a:prstGeom prst="line">
            <a:avLst/>
          </a:prstGeom>
          <a:ln>
            <a:solidFill>
              <a:srgbClr val="476A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52627" y="6442958"/>
            <a:ext cx="3206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1">
                <a:solidFill>
                  <a:srgbClr val="7F7F7F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en-US" dirty="0" smtClean="0"/>
              <a:t>Copyright 2013 eXo Platform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001000" y="6391338"/>
            <a:ext cx="762000" cy="365125"/>
          </a:xfrm>
          <a:prstGeom prst="rect">
            <a:avLst/>
          </a:prstGeom>
        </p:spPr>
        <p:txBody>
          <a:bodyPr/>
          <a:lstStyle>
            <a:lvl1pPr algn="r">
              <a:defRPr b="1" i="0">
                <a:solidFill>
                  <a:srgbClr val="476A9C"/>
                </a:solidFill>
                <a:latin typeface="Helvetica Neue"/>
                <a:cs typeface="Helvetica Neue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1599" y="103450"/>
            <a:ext cx="8400802" cy="706329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2013 eXo Platform</a:t>
            </a: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Espace réservé du graphique 5"/>
          <p:cNvSpPr>
            <a:spLocks noGrp="1"/>
          </p:cNvSpPr>
          <p:nvPr>
            <p:ph type="chart" sz="quarter" idx="12"/>
          </p:nvPr>
        </p:nvSpPr>
        <p:spPr>
          <a:xfrm>
            <a:off x="370800" y="1502601"/>
            <a:ext cx="8343683" cy="3852799"/>
          </a:xfrm>
        </p:spPr>
        <p:txBody>
          <a:bodyPr/>
          <a:lstStyle>
            <a:lvl1pPr>
              <a:buNone/>
              <a:defRPr/>
            </a:lvl1pPr>
          </a:lstStyle>
          <a:p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1599" y="103450"/>
            <a:ext cx="8400802" cy="706329"/>
          </a:xfrm>
        </p:spPr>
        <p:txBody>
          <a:bodyPr/>
          <a:lstStyle>
            <a:lvl1pPr>
              <a:defRPr>
                <a:solidFill>
                  <a:srgbClr val="476A9C"/>
                </a:solidFill>
              </a:defRPr>
            </a:lvl1pPr>
          </a:lstStyle>
          <a:p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66193" y="6442958"/>
            <a:ext cx="3206367" cy="365125"/>
          </a:xfrm>
        </p:spPr>
        <p:txBody>
          <a:bodyPr/>
          <a:lstStyle/>
          <a:p>
            <a:r>
              <a:rPr lang="en-US" dirty="0"/>
              <a:t>Copyright 2013 </a:t>
            </a:r>
            <a:r>
              <a:rPr lang="en-US" dirty="0" err="1"/>
              <a:t>eXo</a:t>
            </a:r>
            <a:r>
              <a:rPr lang="en-US" dirty="0"/>
              <a:t> Platform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01000" y="6391338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476A9C"/>
                </a:solidFill>
                <a:latin typeface="Helvetica Neue"/>
                <a:cs typeface="Helvetica Neue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3794" y="1300164"/>
            <a:ext cx="4594934" cy="4518336"/>
          </a:xfrm>
        </p:spPr>
        <p:txBody>
          <a:bodyPr anchor="t" anchorCtr="0"/>
          <a:lstStyle>
            <a:lvl1pPr algn="just">
              <a:buNone/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 algn="just">
              <a:buFont typeface="Arial" pitchFamily="34" charset="0"/>
              <a:buChar char="•"/>
              <a:defRPr sz="1800">
                <a:solidFill>
                  <a:schemeClr val="bg2">
                    <a:lumMod val="25000"/>
                  </a:schemeClr>
                </a:solidFill>
              </a:defRPr>
            </a:lvl2pPr>
            <a:lvl3pPr algn="just">
              <a:buFont typeface="Arial" pitchFamily="34" charset="0"/>
              <a:buChar char="-"/>
              <a:defRPr sz="1600">
                <a:solidFill>
                  <a:schemeClr val="bg2">
                    <a:lumMod val="25000"/>
                  </a:schemeClr>
                </a:solidFill>
              </a:defRPr>
            </a:lvl3pPr>
            <a:lvl4pPr algn="just">
              <a:buFont typeface="Courier New" pitchFamily="49" charset="0"/>
              <a:buChar char="o"/>
              <a:defRPr sz="1400">
                <a:solidFill>
                  <a:schemeClr val="bg2">
                    <a:lumMod val="25000"/>
                  </a:schemeClr>
                </a:solidFill>
              </a:defRPr>
            </a:lvl4pPr>
            <a:lvl5pPr algn="just">
              <a:buFont typeface="Wingdings" pitchFamily="2" charset="2"/>
              <a:buChar char="Ø"/>
              <a:defRPr sz="1200">
                <a:solidFill>
                  <a:schemeClr val="bg2">
                    <a:lumMod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70800" y="1300163"/>
            <a:ext cx="2673657" cy="4518337"/>
          </a:xfrm>
        </p:spPr>
        <p:txBody>
          <a:bodyPr anchor="t" anchorCtr="0">
            <a:normAutofit/>
          </a:bodyPr>
          <a:lstStyle>
            <a:lvl1pPr marL="0" indent="0" algn="just">
              <a:buNone/>
              <a:defRPr sz="2000">
                <a:solidFill>
                  <a:schemeClr val="bg2">
                    <a:lumMod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Titre</a:t>
            </a:r>
            <a:endParaRPr lang="en-US" dirty="0" smtClean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565524" y="1300164"/>
            <a:ext cx="1" cy="4518336"/>
          </a:xfrm>
          <a:prstGeom prst="line">
            <a:avLst/>
          </a:prstGeom>
          <a:ln>
            <a:solidFill>
              <a:srgbClr val="476A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66193" y="6442958"/>
            <a:ext cx="3206367" cy="365125"/>
          </a:xfrm>
        </p:spPr>
        <p:txBody>
          <a:bodyPr/>
          <a:lstStyle/>
          <a:p>
            <a:r>
              <a:rPr lang="en-US"/>
              <a:t>Copyright 2013 eXo Platform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01000" y="6391338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476A9C"/>
                </a:solidFill>
                <a:latin typeface="Helvetica Neue"/>
                <a:cs typeface="Helvetica Neue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71599" y="103450"/>
            <a:ext cx="8400802" cy="706329"/>
          </a:xfrm>
        </p:spPr>
        <p:txBody>
          <a:bodyPr/>
          <a:lstStyle>
            <a:lvl1pPr>
              <a:defRPr>
                <a:solidFill>
                  <a:srgbClr val="476A9C"/>
                </a:solidFill>
              </a:defRPr>
            </a:lvl1pPr>
          </a:lstStyle>
          <a:p>
            <a:r>
              <a:rPr lang="en-US" dirty="0" err="1" smtClean="0"/>
              <a:t>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0" y="3834113"/>
            <a:ext cx="9144000" cy="974370"/>
          </a:xfrm>
          <a:prstGeom prst="rect">
            <a:avLst/>
          </a:prstGeom>
        </p:spPr>
        <p:txBody>
          <a:bodyPr anchor="ctr" anchorCtr="0"/>
          <a:lstStyle>
            <a:lvl1pPr algn="ctr">
              <a:defRPr sz="2400" baseline="0">
                <a:solidFill>
                  <a:srgbClr val="40404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theme" Target="../theme/theme2.xml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18984-52EE-47DA-9950-3C31068BE82B}" type="datetimeFigureOut">
              <a:rPr lang="fr-FR" smtClean="0"/>
              <a:pPr/>
              <a:t>16/07/13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DD8B2-2F39-4D99-BF6E-1114E866746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0" y="3806808"/>
            <a:ext cx="9143999" cy="971550"/>
          </a:xfrm>
          <a:prstGeom prst="rect">
            <a:avLst/>
          </a:prstGeom>
        </p:spPr>
        <p:txBody>
          <a:bodyPr anchor="ctr" anchorCtr="0"/>
          <a:lstStyle>
            <a:lvl1pPr algn="ctr">
              <a:defRPr sz="3600" baseline="0">
                <a:solidFill>
                  <a:srgbClr val="40404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Titre 1"/>
          <p:cNvSpPr txBox="1">
            <a:spLocks/>
          </p:cNvSpPr>
          <p:nvPr userDrawn="1"/>
        </p:nvSpPr>
        <p:spPr>
          <a:xfrm>
            <a:off x="0" y="3806808"/>
            <a:ext cx="9143999" cy="954378"/>
          </a:xfrm>
          <a:prstGeom prst="rect">
            <a:avLst/>
          </a:prstGeom>
        </p:spPr>
        <p:txBody>
          <a:bodyPr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2800" baseline="0">
                <a:solidFill>
                  <a:srgbClr val="40404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8694" y="1373843"/>
            <a:ext cx="8400802" cy="38862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2627" y="6442958"/>
            <a:ext cx="3206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1">
                <a:solidFill>
                  <a:srgbClr val="7F7F7F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en-US" dirty="0" smtClean="0"/>
              <a:t>Copyright 2013 eXo Platform</a:t>
            </a:r>
          </a:p>
        </p:txBody>
      </p:sp>
      <p:pic>
        <p:nvPicPr>
          <p:cNvPr id="7" name="Picture 6" descr="exo_logo_500px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22" y="6414355"/>
            <a:ext cx="726611" cy="315349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459336" y="6296164"/>
            <a:ext cx="8268104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1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6404" y="423885"/>
            <a:ext cx="9144000" cy="38384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8694" y="103450"/>
            <a:ext cx="8400802" cy="70632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001000" y="6391338"/>
            <a:ext cx="762000" cy="365125"/>
          </a:xfrm>
          <a:prstGeom prst="rect">
            <a:avLst/>
          </a:prstGeom>
        </p:spPr>
        <p:txBody>
          <a:bodyPr/>
          <a:lstStyle>
            <a:lvl1pPr algn="r">
              <a:defRPr b="1" i="0">
                <a:solidFill>
                  <a:srgbClr val="476A9C"/>
                </a:solidFill>
                <a:latin typeface="Helvetica Neue"/>
                <a:cs typeface="Helvetica Neue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2400" b="0" i="0" kern="1200">
          <a:solidFill>
            <a:srgbClr val="476A9C"/>
          </a:solidFill>
          <a:latin typeface="Arial" pitchFamily="34" charset="0"/>
          <a:ea typeface="+mj-ea"/>
          <a:cs typeface="Arial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rgbClr val="476A9C"/>
        </a:buClr>
        <a:buFont typeface="Arial" pitchFamily="34" charset="0"/>
        <a:buChar char="•"/>
        <a:defRPr sz="2000" kern="1200">
          <a:solidFill>
            <a:schemeClr val="bg2">
              <a:lumMod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594360" indent="-274320" algn="l" defTabSz="914400" rtl="0" eaLnBrk="1" latinLnBrk="0" hangingPunct="1">
        <a:spcBef>
          <a:spcPct val="20000"/>
        </a:spcBef>
        <a:buClr>
          <a:srgbClr val="476A9C"/>
        </a:buClr>
        <a:buFont typeface="Arial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868680" indent="-228600" algn="l" defTabSz="914400" rtl="0" eaLnBrk="1" latinLnBrk="0" hangingPunct="1">
        <a:spcBef>
          <a:spcPct val="20000"/>
        </a:spcBef>
        <a:buClr>
          <a:srgbClr val="476A9C"/>
        </a:buClr>
        <a:buFont typeface="Arial" pitchFamily="34" charset="0"/>
        <a:buChar char="-"/>
        <a:defRPr sz="1600" kern="1200">
          <a:solidFill>
            <a:schemeClr val="bg2">
              <a:lumMod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143000" indent="-228600" algn="l" defTabSz="914400" rtl="0" eaLnBrk="1" latinLnBrk="0" hangingPunct="1">
        <a:spcBef>
          <a:spcPct val="20000"/>
        </a:spcBef>
        <a:buClr>
          <a:srgbClr val="476A9C"/>
        </a:buClr>
        <a:buFont typeface="Courier New" pitchFamily="49" charset="0"/>
        <a:buChar char="o"/>
        <a:defRPr sz="1400" kern="1200">
          <a:solidFill>
            <a:schemeClr val="bg2">
              <a:lumMod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1371600" indent="-228600" algn="l" defTabSz="914400" rtl="0" eaLnBrk="1" latinLnBrk="0" hangingPunct="1">
        <a:spcBef>
          <a:spcPct val="20000"/>
        </a:spcBef>
        <a:buClr>
          <a:srgbClr val="476A9C"/>
        </a:buClr>
        <a:buFont typeface="Wingdings" pitchFamily="2" charset="2"/>
        <a:buChar char="Ø"/>
        <a:defRPr sz="1200" kern="1200" baseline="0">
          <a:solidFill>
            <a:schemeClr val="bg2">
              <a:lumMod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18984-52EE-47DA-9950-3C31068BE82B}" type="datetimeFigureOut">
              <a:rPr lang="fr-FR" smtClean="0"/>
              <a:pPr/>
              <a:t>16/07/13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DD8B2-2F39-4D99-BF6E-1114E866746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204850" y="3800279"/>
            <a:ext cx="9576746" cy="990867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  <a:gs pos="47000">
                <a:schemeClr val="bg1">
                  <a:alpha val="47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0" y="3806808"/>
            <a:ext cx="9143999" cy="971550"/>
          </a:xfrm>
          <a:prstGeom prst="rect">
            <a:avLst/>
          </a:prstGeom>
        </p:spPr>
        <p:txBody>
          <a:bodyPr anchor="ctr" anchorCtr="0"/>
          <a:lstStyle>
            <a:lvl1pPr algn="ctr">
              <a:defRPr sz="3600" baseline="0">
                <a:solidFill>
                  <a:srgbClr val="40404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Titre 1"/>
          <p:cNvSpPr txBox="1">
            <a:spLocks/>
          </p:cNvSpPr>
          <p:nvPr userDrawn="1"/>
        </p:nvSpPr>
        <p:spPr>
          <a:xfrm>
            <a:off x="0" y="3806808"/>
            <a:ext cx="9143999" cy="954378"/>
          </a:xfrm>
          <a:prstGeom prst="rect">
            <a:avLst/>
          </a:prstGeom>
        </p:spPr>
        <p:txBody>
          <a:bodyPr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2800" baseline="0">
                <a:solidFill>
                  <a:srgbClr val="40404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endParaRPr lang="fr-FR" dirty="0" smtClean="0"/>
          </a:p>
          <a:p>
            <a:r>
              <a:rPr lang="fr-FR" sz="4400" dirty="0" smtClean="0"/>
              <a:t>May MTD </a:t>
            </a:r>
            <a:r>
              <a:rPr lang="fr-FR" sz="4400" dirty="0" err="1" smtClean="0"/>
              <a:t>Funnel</a:t>
            </a:r>
            <a:r>
              <a:rPr lang="fr-FR" sz="4400" dirty="0" smtClean="0"/>
              <a:t> Report</a:t>
            </a:r>
            <a:endParaRPr lang="fr-FR" sz="440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>
                <a:solidFill>
                  <a:srgbClr val="404040"/>
                </a:solidFill>
              </a:rPr>
              <a:t>2013</a:t>
            </a:r>
            <a:endParaRPr lang="fr-FR" dirty="0">
              <a:solidFill>
                <a:srgbClr val="404040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smtClean="0"/>
              <a:t>27</a:t>
            </a:r>
            <a:r>
              <a:rPr lang="fr-FR" dirty="0" smtClean="0">
                <a:solidFill>
                  <a:srgbClr val="404040"/>
                </a:solidFill>
              </a:rPr>
              <a:t>/05/2013</a:t>
            </a:r>
            <a:endParaRPr lang="fr-FR" dirty="0">
              <a:solidFill>
                <a:srgbClr val="404040"/>
              </a:solidFill>
            </a:endParaRP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 err="1" smtClean="0"/>
              <a:t>Mériem</a:t>
            </a:r>
            <a:r>
              <a:rPr lang="fr-FR" dirty="0" smtClean="0"/>
              <a:t> </a:t>
            </a:r>
            <a:r>
              <a:rPr lang="fr-FR" dirty="0" err="1" smtClean="0"/>
              <a:t>Karaa</a:t>
            </a:r>
            <a:endParaRPr lang="fr-FR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Newsprint">
  <a:themeElements>
    <a:clrScheme name="Personnalisé 1">
      <a:dk1>
        <a:srgbClr val="262626"/>
      </a:dk1>
      <a:lt1>
        <a:srgbClr val="262626"/>
      </a:lt1>
      <a:dk2>
        <a:srgbClr val="FFFFFF"/>
      </a:dk2>
      <a:lt2>
        <a:srgbClr val="FFFFFF"/>
      </a:lt2>
      <a:accent1>
        <a:srgbClr val="476A9C"/>
      </a:accent1>
      <a:accent2>
        <a:srgbClr val="F2B800"/>
      </a:accent2>
      <a:accent3>
        <a:srgbClr val="5F95D7"/>
      </a:accent3>
      <a:accent4>
        <a:srgbClr val="8C8C8C"/>
      </a:accent4>
      <a:accent5>
        <a:srgbClr val="354F75"/>
      </a:accent5>
      <a:accent6>
        <a:srgbClr val="C8C8C8"/>
      </a:accent6>
      <a:hlink>
        <a:srgbClr val="262626"/>
      </a:hlink>
      <a:folHlink>
        <a:srgbClr val="262626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11477</TotalTime>
  <Words>12</Words>
  <Application>Microsoft Macintosh PowerPoint</Application>
  <PresentationFormat>Présentation à l'écran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2_Conception personnalisée</vt:lpstr>
      <vt:lpstr>2_Newsprint</vt:lpstr>
      <vt:lpstr>1_Conception personnalisée</vt:lpstr>
      <vt:lpstr>Présentation PowerPoint</vt:lpstr>
    </vt:vector>
  </TitlesOfParts>
  <Manager/>
  <Company>exo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MTD 2013 Funnel report Week 21</dc:title>
  <dc:subject/>
  <dc:creator>exoplatform van</dc:creator>
  <cp:keywords/>
  <dc:description/>
  <cp:lastModifiedBy>Benjamin Paillereau</cp:lastModifiedBy>
  <cp:revision>445</cp:revision>
  <dcterms:created xsi:type="dcterms:W3CDTF">2013-02-08T16:59:43Z</dcterms:created>
  <dcterms:modified xsi:type="dcterms:W3CDTF">2013-07-16T12:15:57Z</dcterms:modified>
  <cp:category/>
</cp:coreProperties>
</file>